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28" r:id="rId3"/>
    <p:sldId id="258" r:id="rId4"/>
    <p:sldId id="329" r:id="rId5"/>
    <p:sldId id="330" r:id="rId6"/>
    <p:sldId id="331" r:id="rId7"/>
    <p:sldId id="332" r:id="rId8"/>
    <p:sldId id="334" r:id="rId9"/>
    <p:sldId id="336" r:id="rId10"/>
    <p:sldId id="335" r:id="rId11"/>
    <p:sldId id="333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38" autoAdjust="0"/>
  </p:normalViewPr>
  <p:slideViewPr>
    <p:cSldViewPr>
      <p:cViewPr varScale="1">
        <p:scale>
          <a:sx n="69" d="100"/>
          <a:sy n="69" d="100"/>
        </p:scale>
        <p:origin x="-11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DBC94-657A-46C7-A39A-29625466896C}" type="datetimeFigureOut">
              <a:rPr lang="zh-CN" altLang="en-US" smtClean="0"/>
              <a:pPr/>
              <a:t>2017/9/3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D3261-B2B5-4A28-99C7-D46FFDF4185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850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an inexpensive two-wheeled differentially-steered robot based on the popular </a:t>
            </a:r>
            <a:r>
              <a:rPr lang="en-US" altLang="zh-CN" dirty="0" err="1" smtClean="0"/>
              <a:t>Arduino</a:t>
            </a:r>
            <a:r>
              <a:rPr lang="en-US" altLang="zh-CN" dirty="0" smtClean="0"/>
              <a:t> Uno compatible microcontrollers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bank 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充电宝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preferred.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656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19BA5-0B00-4B96-8540-47EAE08CCA68}" type="datetimeFigureOut">
              <a:rPr lang="zh-CN" altLang="en-US" smtClean="0"/>
              <a:pPr/>
              <a:t>2017/9/3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Aicar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for AI projects</a:t>
            </a:r>
            <a:endParaRPr lang="zh-CN" altLang="en-US" dirty="0"/>
          </a:p>
        </p:txBody>
      </p:sp>
      <p:pic>
        <p:nvPicPr>
          <p:cNvPr id="4" name="图片 3" descr="IMG_20170827_17204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82886" y="2643182"/>
            <a:ext cx="3161114" cy="42148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8829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 </a:t>
            </a:r>
            <a:r>
              <a:rPr lang="en-US" altLang="zh-CN" dirty="0"/>
              <a:t>Arduino.cc </a:t>
            </a:r>
            <a:r>
              <a:rPr lang="en-US" altLang="zh-CN" dirty="0" smtClean="0"/>
              <a:t>— Introduce microcontroller </a:t>
            </a:r>
            <a:r>
              <a:rPr lang="en-US" altLang="zh-CN" dirty="0"/>
              <a:t>used in this project, get project ideas, and learn programming tips, </a:t>
            </a:r>
            <a:r>
              <a:rPr lang="en-US" altLang="zh-CN" dirty="0" err="1"/>
              <a:t>Arduino</a:t>
            </a:r>
            <a:r>
              <a:rPr lang="en-US" altLang="zh-CN" dirty="0"/>
              <a:t> is a very popular and relatively inexpensive way to do projects with microcontrollers.  </a:t>
            </a:r>
            <a:endParaRPr lang="en-US" altLang="zh-CN" dirty="0" smtClean="0"/>
          </a:p>
          <a:p>
            <a:r>
              <a:rPr lang="en-US" altLang="zh-CN" dirty="0" smtClean="0"/>
              <a:t>Taobao.com </a:t>
            </a:r>
            <a:r>
              <a:rPr lang="en-US" altLang="zh-CN" dirty="0"/>
              <a:t>— </a:t>
            </a:r>
            <a:r>
              <a:rPr lang="en-US" altLang="zh-CN" dirty="0" smtClean="0"/>
              <a:t>All stuff </a:t>
            </a:r>
            <a:r>
              <a:rPr lang="en-US" altLang="zh-CN" dirty="0" smtClean="0"/>
              <a:t>used</a:t>
            </a:r>
            <a:r>
              <a:rPr lang="en-US" altLang="zh-CN" dirty="0"/>
              <a:t>,</a:t>
            </a:r>
            <a:r>
              <a:rPr lang="en-US" altLang="zh-CN" dirty="0" smtClean="0"/>
              <a:t> including  </a:t>
            </a:r>
            <a:r>
              <a:rPr lang="en-US" altLang="zh-CN" dirty="0" err="1" smtClean="0"/>
              <a:t>Arduino</a:t>
            </a:r>
            <a:r>
              <a:rPr lang="en-US" altLang="zh-CN" dirty="0" smtClean="0"/>
              <a:t> Uno, DC </a:t>
            </a:r>
            <a:r>
              <a:rPr lang="en-US" altLang="zh-CN" dirty="0"/>
              <a:t>motors, </a:t>
            </a:r>
            <a:r>
              <a:rPr lang="en-US" altLang="zh-CN" dirty="0" smtClean="0"/>
              <a:t>sensors and </a:t>
            </a:r>
            <a:r>
              <a:rPr lang="en-US" altLang="zh-CN" dirty="0"/>
              <a:t>more. </a:t>
            </a:r>
            <a:r>
              <a:rPr lang="en-US" altLang="zh-CN" dirty="0" smtClean="0"/>
              <a:t>A </a:t>
            </a:r>
            <a:r>
              <a:rPr lang="en-US" altLang="zh-CN" dirty="0" smtClean="0"/>
              <a:t>corresponding </a:t>
            </a:r>
            <a:r>
              <a:rPr lang="en-US" altLang="zh-CN" dirty="0"/>
              <a:t>components </a:t>
            </a:r>
            <a:r>
              <a:rPr lang="en-US" altLang="zh-CN" dirty="0" smtClean="0"/>
              <a:t>reference list </a:t>
            </a:r>
            <a:r>
              <a:rPr lang="en-US" altLang="zh-CN" dirty="0" smtClean="0"/>
              <a:t>for the </a:t>
            </a:r>
            <a:r>
              <a:rPr lang="en-US" altLang="zh-CN" dirty="0" err="1" smtClean="0"/>
              <a:t>Aicar</a:t>
            </a:r>
            <a:r>
              <a:rPr lang="en-US" altLang="zh-CN" dirty="0" smtClean="0"/>
              <a:t> </a:t>
            </a:r>
            <a:r>
              <a:rPr lang="en-US" altLang="zh-CN" dirty="0" smtClean="0"/>
              <a:t>hardware is attached.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75651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Aicar</a:t>
            </a:r>
            <a:r>
              <a:rPr lang="en-US" altLang="zh-CN" dirty="0" smtClean="0"/>
              <a:t> components list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For reference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24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5273" t="33691" r="22656" b="13574"/>
          <a:stretch>
            <a:fillRect/>
          </a:stretch>
        </p:blipFill>
        <p:spPr bwMode="auto">
          <a:xfrm>
            <a:off x="142844" y="1214422"/>
            <a:ext cx="878687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4845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4687" t="34424" r="22070" b="12109"/>
          <a:stretch>
            <a:fillRect/>
          </a:stretch>
        </p:blipFill>
        <p:spPr bwMode="auto">
          <a:xfrm>
            <a:off x="214250" y="1071546"/>
            <a:ext cx="8929750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68850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5273" t="32959" r="22656" b="12841"/>
          <a:stretch>
            <a:fillRect/>
          </a:stretch>
        </p:blipFill>
        <p:spPr bwMode="auto">
          <a:xfrm>
            <a:off x="142844" y="928670"/>
            <a:ext cx="8786874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32143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5273" t="23437" r="22656" b="23096"/>
          <a:stretch>
            <a:fillRect/>
          </a:stretch>
        </p:blipFill>
        <p:spPr bwMode="auto">
          <a:xfrm>
            <a:off x="142844" y="1071546"/>
            <a:ext cx="8786874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61448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5273" t="24902" r="22656" b="29688"/>
          <a:stretch>
            <a:fillRect/>
          </a:stretch>
        </p:blipFill>
        <p:spPr bwMode="auto">
          <a:xfrm>
            <a:off x="214282" y="1285860"/>
            <a:ext cx="8786874" cy="4429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10357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5273" t="18310" r="23828" b="28223"/>
          <a:stretch>
            <a:fillRect/>
          </a:stretch>
        </p:blipFill>
        <p:spPr bwMode="auto">
          <a:xfrm>
            <a:off x="214282" y="1071546"/>
            <a:ext cx="8643998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5845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5273" t="19043" r="23242" b="29687"/>
          <a:stretch>
            <a:fillRect/>
          </a:stretch>
        </p:blipFill>
        <p:spPr bwMode="auto">
          <a:xfrm>
            <a:off x="142844" y="1214422"/>
            <a:ext cx="8715436" cy="500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04303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About </a:t>
            </a:r>
            <a:r>
              <a:rPr lang="en-US" altLang="zh-CN" dirty="0" err="1" smtClean="0"/>
              <a:t>Aicar</a:t>
            </a:r>
            <a:endParaRPr lang="en-US" altLang="zh-CN" dirty="0" smtClean="0"/>
          </a:p>
          <a:p>
            <a:r>
              <a:rPr lang="en-US" altLang="zh-CN" dirty="0" smtClean="0"/>
              <a:t>Hardware </a:t>
            </a:r>
            <a:r>
              <a:rPr lang="en-US" altLang="zh-CN" dirty="0" err="1" smtClean="0"/>
              <a:t>Compents</a:t>
            </a:r>
            <a:endParaRPr lang="en-US" altLang="zh-CN" dirty="0" smtClean="0"/>
          </a:p>
          <a:p>
            <a:r>
              <a:rPr lang="en-US" altLang="zh-CN" dirty="0" smtClean="0"/>
              <a:t>Software </a:t>
            </a:r>
            <a:r>
              <a:rPr lang="en-US" altLang="zh-CN" dirty="0" err="1" smtClean="0"/>
              <a:t>Compents</a:t>
            </a:r>
            <a:endParaRPr lang="en-US" altLang="zh-CN" dirty="0" smtClean="0"/>
          </a:p>
          <a:p>
            <a:r>
              <a:rPr lang="en-US" altLang="zh-CN" dirty="0" smtClean="0"/>
              <a:t>Functions</a:t>
            </a:r>
          </a:p>
          <a:p>
            <a:r>
              <a:rPr lang="en-US" altLang="zh-CN" dirty="0" smtClean="0"/>
              <a:t>Interfaces</a:t>
            </a:r>
          </a:p>
          <a:p>
            <a:r>
              <a:rPr lang="en-US" altLang="zh-CN" dirty="0" smtClean="0"/>
              <a:t>Applications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4687" t="34424" r="22656" b="12109"/>
          <a:stretch>
            <a:fillRect/>
          </a:stretch>
        </p:blipFill>
        <p:spPr bwMode="auto">
          <a:xfrm>
            <a:off x="0" y="1000108"/>
            <a:ext cx="8858312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9559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5273" t="24902" r="22070" b="23094"/>
          <a:stretch>
            <a:fillRect/>
          </a:stretch>
        </p:blipFill>
        <p:spPr bwMode="auto">
          <a:xfrm>
            <a:off x="142844" y="1000108"/>
            <a:ext cx="8858312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388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 l="4687" t="26367" r="19726" b="15771"/>
          <a:stretch>
            <a:fillRect/>
          </a:stretch>
        </p:blipFill>
        <p:spPr bwMode="auto">
          <a:xfrm>
            <a:off x="0" y="428604"/>
            <a:ext cx="914400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91772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3515" t="17578" r="21484" b="25293"/>
          <a:stretch>
            <a:fillRect/>
          </a:stretch>
        </p:blipFill>
        <p:spPr bwMode="auto">
          <a:xfrm>
            <a:off x="0" y="714356"/>
            <a:ext cx="9144000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19629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Aicar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</a:t>
            </a:r>
            <a:r>
              <a:rPr lang="en-US" sz="2800" dirty="0"/>
              <a:t> computer science, the field of AI research defines itself as the study of "</a:t>
            </a:r>
            <a:r>
              <a:rPr lang="en-US" sz="2800" b="1" dirty="0"/>
              <a:t>intelligent agents</a:t>
            </a:r>
            <a:r>
              <a:rPr lang="en-US" sz="2800" dirty="0"/>
              <a:t>": any device that perceives its environment and takes actions that maximize its chance of success at some </a:t>
            </a:r>
            <a:r>
              <a:rPr lang="en-US" sz="2800" dirty="0" smtClean="0"/>
              <a:t>goal.</a:t>
            </a:r>
            <a:r>
              <a:rPr lang="en-US" sz="2800" dirty="0"/>
              <a:t> </a:t>
            </a:r>
            <a:endParaRPr lang="en-US" sz="2800" dirty="0" smtClean="0"/>
          </a:p>
          <a:p>
            <a:r>
              <a:rPr lang="en-US" altLang="zh-CN" sz="2800" dirty="0" err="1" smtClean="0"/>
              <a:t>Aicar</a:t>
            </a:r>
            <a:r>
              <a:rPr lang="en-US" altLang="zh-CN" sz="2800" dirty="0" smtClean="0"/>
              <a:t> is an inexpensive (~ 50</a:t>
            </a:r>
            <a:r>
              <a:rPr lang="zh-CN" altLang="en-US" sz="2800" dirty="0" smtClean="0"/>
              <a:t>￥</a:t>
            </a:r>
            <a:r>
              <a:rPr lang="en-US" altLang="zh-CN" sz="2800" dirty="0" smtClean="0"/>
              <a:t>) intelligent agent for carrying out research projects in artificial intelligence. With </a:t>
            </a:r>
            <a:r>
              <a:rPr lang="en-US" altLang="zh-CN" sz="2800" dirty="0" err="1" smtClean="0"/>
              <a:t>Aicar</a:t>
            </a:r>
            <a:r>
              <a:rPr lang="en-US" altLang="zh-CN" sz="2800" dirty="0" smtClean="0"/>
              <a:t>, you can test different AI algorithms and policies for conducting actions based on various sensors input. 	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Aicar</a:t>
            </a:r>
            <a:r>
              <a:rPr lang="en-US" altLang="zh-CN" dirty="0" smtClean="0"/>
              <a:t> Hardware</a:t>
            </a:r>
          </a:p>
        </p:txBody>
      </p:sp>
      <p:pic>
        <p:nvPicPr>
          <p:cNvPr id="4" name="内容占位符 3" descr="IMG_20170827_17201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1214422"/>
            <a:ext cx="4232683" cy="5643578"/>
          </a:xfrm>
        </p:spPr>
      </p:pic>
      <p:pic>
        <p:nvPicPr>
          <p:cNvPr id="5" name="图片 4" descr="IMG_20170827_1721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1316" y="1214422"/>
            <a:ext cx="4232684" cy="56435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Hardware </a:t>
            </a:r>
            <a:r>
              <a:rPr lang="en-US" altLang="zh-CN" dirty="0" err="1" smtClean="0"/>
              <a:t>Compents</a:t>
            </a:r>
            <a:endParaRPr lang="en-US" altLang="zh-CN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1741"/>
          </a:xfrm>
        </p:spPr>
        <p:txBody>
          <a:bodyPr>
            <a:normAutofit lnSpcReduction="10000"/>
          </a:bodyPr>
          <a:lstStyle/>
          <a:p>
            <a:r>
              <a:rPr lang="en-US" altLang="zh-CN" b="1" dirty="0" err="1" smtClean="0"/>
              <a:t>Arduino</a:t>
            </a:r>
            <a:r>
              <a:rPr lang="en-US" altLang="zh-CN" b="1" dirty="0" smtClean="0"/>
              <a:t> UNO</a:t>
            </a:r>
          </a:p>
          <a:p>
            <a:endParaRPr lang="en-US" b="1" dirty="0" smtClean="0"/>
          </a:p>
          <a:p>
            <a:r>
              <a:rPr lang="en-US" b="1" dirty="0" smtClean="0"/>
              <a:t>BT06 Bluetooth</a:t>
            </a:r>
          </a:p>
          <a:p>
            <a:endParaRPr lang="en-US" b="1" dirty="0" smtClean="0"/>
          </a:p>
          <a:p>
            <a:r>
              <a:rPr lang="en-US" b="1" dirty="0" smtClean="0"/>
              <a:t>HC-SR04 Ultrasonic Distance Measuring</a:t>
            </a:r>
          </a:p>
          <a:p>
            <a:endParaRPr lang="en-US" b="1" dirty="0" smtClean="0"/>
          </a:p>
          <a:p>
            <a:r>
              <a:rPr lang="en-US" b="1" dirty="0" smtClean="0"/>
              <a:t>L293D Motor Drive Shield</a:t>
            </a:r>
          </a:p>
          <a:p>
            <a:endParaRPr lang="en-US" dirty="0" smtClean="0"/>
          </a:p>
          <a:p>
            <a:r>
              <a:rPr lang="en-US" b="1" dirty="0" smtClean="0"/>
              <a:t>2WD Smart Robot Car Chassis Kit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0" name="Picture 2" descr="Image result for hc-sr04 ultrasoni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86710" y="3143248"/>
            <a:ext cx="1057275" cy="1000125"/>
          </a:xfrm>
          <a:prstGeom prst="rect">
            <a:avLst/>
          </a:prstGeom>
          <a:noFill/>
        </p:spPr>
      </p:pic>
      <p:sp>
        <p:nvSpPr>
          <p:cNvPr id="2052" name="AutoShape 4" descr="BT06蓝牙串口模块 无线透传数据模组 51单片机 兼容HC-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4" name="AutoShape 6" descr="BT06蓝牙串口模块 无线透传数据模组 51单片机 兼容HC-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6" name="AutoShape 8" descr="BT06蓝牙串口模块 无线透传数据 51单片机 兼容HC-06 DI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8" name="AutoShape 10" descr="BT06蓝牙串口模块 无线透传数据 51单片机 兼容HC-06 DI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60" name="Picture 12" descr="https://gd4.alicdn.com/imgextra/i2/2833063717/TB2WPU0spXXXXbnXpXXXXXXXXXX_!!2833063717.jpg_400x400.jpg"/>
          <p:cNvPicPr>
            <a:picLocks noChangeAspect="1" noChangeArrowheads="1"/>
          </p:cNvPicPr>
          <p:nvPr/>
        </p:nvPicPr>
        <p:blipFill>
          <a:blip r:embed="rId4"/>
          <a:srcRect l="16875" t="18493" r="23124" b="17808"/>
          <a:stretch>
            <a:fillRect/>
          </a:stretch>
        </p:blipFill>
        <p:spPr bwMode="auto">
          <a:xfrm>
            <a:off x="4929190" y="1928802"/>
            <a:ext cx="1214446" cy="1176495"/>
          </a:xfrm>
          <a:prstGeom prst="rect">
            <a:avLst/>
          </a:prstGeom>
          <a:noFill/>
        </p:spPr>
      </p:pic>
      <p:pic>
        <p:nvPicPr>
          <p:cNvPr id="2062" name="Picture 14" descr="https://gd2.alicdn.com/imgextra/i1/2863694628/TB2vidCpodnpuFjSZPhXXbChpXa_!!2863694628.jpg_400x40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14678" y="785794"/>
            <a:ext cx="1571636" cy="1571636"/>
          </a:xfrm>
          <a:prstGeom prst="rect">
            <a:avLst/>
          </a:prstGeom>
          <a:noFill/>
        </p:spPr>
      </p:pic>
      <p:pic>
        <p:nvPicPr>
          <p:cNvPr id="2064" name="Picture 16" descr="Qunqi L293D Motor Drive Shield For Arduino Duemilanove Mega UNO R3 AVR ATMEL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86380" y="3786190"/>
            <a:ext cx="1643074" cy="1643074"/>
          </a:xfrm>
          <a:prstGeom prst="rect">
            <a:avLst/>
          </a:prstGeom>
          <a:noFill/>
        </p:spPr>
      </p:pic>
      <p:sp>
        <p:nvSpPr>
          <p:cNvPr id="2068" name="AutoShape 20" descr="https://gd3.alicdn.com/imgextra/i3/132136629/TB2nrPCpStkpuFjy0FhXXXQzFXa_!!132136629.jpg_400x400.jpg_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0" name="AutoShape 22" descr="https://gd3.alicdn.com/imgextra/i3/132136629/TB2nrPCpStkpuFjy0FhXXXQzFXa_!!132136629.jpg_400x400.jpg_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2" name="AutoShape 24" descr="https://gd3.alicdn.com/imgextra/i3/132136629/TB2nrPCpStkpuFjy0FhXXXQzFXa_!!132136629.jpg_400x400.jpg_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4" name="AutoShape 26" descr="https://gd3.alicdn.com/imgextra/i3/132136629/TB2nrPCpStkpuFjy0FhXXXQzFXa_!!132136629.jpg_400x400.jpg_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76" name="Picture 28" descr="https://img.alicdn.com/imgextra/i1/132136629/TB2C02iprtlpuFjSspoXXbcDpXa_!!132136629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86578" y="5072082"/>
            <a:ext cx="1785918" cy="17859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Software </a:t>
            </a:r>
            <a:r>
              <a:rPr lang="en-US" altLang="zh-CN" dirty="0" err="1" smtClean="0"/>
              <a:t>Compents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Video Capture Tools</a:t>
            </a:r>
          </a:p>
          <a:p>
            <a:pPr lvl="1"/>
            <a:r>
              <a:rPr lang="en-US" altLang="zh-CN" dirty="0" err="1" smtClean="0"/>
              <a:t>DroidCam</a:t>
            </a:r>
            <a:r>
              <a:rPr lang="en-US" altLang="zh-CN" dirty="0" smtClean="0"/>
              <a:t> for Android</a:t>
            </a:r>
          </a:p>
          <a:p>
            <a:pPr lvl="1"/>
            <a:r>
              <a:rPr lang="en-US" altLang="zh-CN" dirty="0" err="1" smtClean="0"/>
              <a:t>DroidCam</a:t>
            </a:r>
            <a:r>
              <a:rPr lang="en-US" altLang="zh-CN" dirty="0" smtClean="0"/>
              <a:t> Client for Win/Linux</a:t>
            </a:r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Development</a:t>
            </a:r>
          </a:p>
          <a:p>
            <a:pPr lvl="1"/>
            <a:r>
              <a:rPr lang="en-US" altLang="zh-CN" dirty="0" err="1" smtClean="0"/>
              <a:t>Arduino</a:t>
            </a:r>
            <a:r>
              <a:rPr lang="en-US" altLang="zh-CN" dirty="0" smtClean="0"/>
              <a:t> </a:t>
            </a:r>
            <a:r>
              <a:rPr lang="en-US" altLang="zh-CN" dirty="0" smtClean="0"/>
              <a:t>IDE </a:t>
            </a:r>
            <a:r>
              <a:rPr lang="en-US" altLang="zh-CN" dirty="0" smtClean="0"/>
              <a:t>(C/C++)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Matlab</a:t>
            </a:r>
            <a:endParaRPr lang="en-US" altLang="zh-CN" dirty="0" smtClean="0"/>
          </a:p>
          <a:p>
            <a:pPr lvl="1"/>
            <a:r>
              <a:rPr lang="en-US" altLang="zh-CN" dirty="0"/>
              <a:t>Python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Bluetooth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Interfaces - </a:t>
            </a:r>
            <a:r>
              <a:rPr lang="en-US" altLang="zh-CN" dirty="0" err="1" smtClean="0"/>
              <a:t>Matlab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8051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Interfaces - Python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830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</TotalTime>
  <Words>166</Words>
  <Application>Microsoft Office PowerPoint</Application>
  <PresentationFormat>全屏显示(4:3)</PresentationFormat>
  <Paragraphs>53</Paragraphs>
  <Slides>23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Office 主题</vt:lpstr>
      <vt:lpstr>Aicar</vt:lpstr>
      <vt:lpstr>outline</vt:lpstr>
      <vt:lpstr>Aicar</vt:lpstr>
      <vt:lpstr>Aicar Hardware</vt:lpstr>
      <vt:lpstr>Hardware Compents</vt:lpstr>
      <vt:lpstr>Software Compents</vt:lpstr>
      <vt:lpstr>Functions</vt:lpstr>
      <vt:lpstr>Interfaces - Matlab</vt:lpstr>
      <vt:lpstr>Interfaces - Python</vt:lpstr>
      <vt:lpstr>Applications</vt:lpstr>
      <vt:lpstr>References</vt:lpstr>
      <vt:lpstr>Aicar components list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</dc:title>
  <dc:creator>微软用户</dc:creator>
  <cp:lastModifiedBy>h</cp:lastModifiedBy>
  <cp:revision>22</cp:revision>
  <dcterms:created xsi:type="dcterms:W3CDTF">2017-08-25T18:24:49Z</dcterms:created>
  <dcterms:modified xsi:type="dcterms:W3CDTF">2017-09-03T14:58:11Z</dcterms:modified>
</cp:coreProperties>
</file>